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53762-E743-4AB1-B499-B95DC7E910A4}" type="doc">
      <dgm:prSet loTypeId="urn:microsoft.com/office/officeart/2005/8/layout/radial6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094BF1E-8852-40E8-A017-48EB38953559}">
      <dgm:prSet phldrT="[Text]" custT="1"/>
      <dgm:spPr/>
      <dgm:t>
        <a:bodyPr/>
        <a:lstStyle/>
        <a:p>
          <a:r>
            <a:rPr lang="en-US" sz="1100" b="1" dirty="0">
              <a:latin typeface="Arial Black" pitchFamily="34" charset="0"/>
            </a:rPr>
            <a:t>Community </a:t>
          </a:r>
        </a:p>
        <a:p>
          <a:r>
            <a:rPr lang="en-US" sz="1100" b="1" dirty="0">
              <a:latin typeface="Arial Black" pitchFamily="34" charset="0"/>
            </a:rPr>
            <a:t>Development</a:t>
          </a:r>
        </a:p>
      </dgm:t>
    </dgm:pt>
    <dgm:pt modelId="{DD422F76-F5CB-4208-9194-42EA817C1C1C}" type="parTrans" cxnId="{6BCDD5C6-0104-4E1F-AE60-FDF2F528BD95}">
      <dgm:prSet/>
      <dgm:spPr/>
      <dgm:t>
        <a:bodyPr/>
        <a:lstStyle/>
        <a:p>
          <a:endParaRPr lang="en-US"/>
        </a:p>
      </dgm:t>
    </dgm:pt>
    <dgm:pt modelId="{58CD9078-8094-44A4-8AB9-574924A59745}" type="sibTrans" cxnId="{6BCDD5C6-0104-4E1F-AE60-FDF2F528BD95}">
      <dgm:prSet/>
      <dgm:spPr/>
      <dgm:t>
        <a:bodyPr/>
        <a:lstStyle/>
        <a:p>
          <a:endParaRPr lang="en-US"/>
        </a:p>
      </dgm:t>
    </dgm:pt>
    <dgm:pt modelId="{5E650A5C-73E6-4511-9D54-95B8CD7898FC}">
      <dgm:prSet phldrT="[Text]" custT="1"/>
      <dgm:spPr/>
      <dgm:t>
        <a:bodyPr/>
        <a:lstStyle/>
        <a:p>
          <a:r>
            <a:rPr lang="en-US" sz="1000" b="1" dirty="0">
              <a:latin typeface="Arial" pitchFamily="34" charset="0"/>
              <a:cs typeface="Arial" pitchFamily="34" charset="0"/>
            </a:rPr>
            <a:t>Developing interest</a:t>
          </a:r>
        </a:p>
      </dgm:t>
    </dgm:pt>
    <dgm:pt modelId="{BA65E452-47D8-4FBA-9590-E82B892948DA}" type="parTrans" cxnId="{852DC322-E929-421E-9605-5ADDEFCC2ACB}">
      <dgm:prSet/>
      <dgm:spPr/>
      <dgm:t>
        <a:bodyPr/>
        <a:lstStyle/>
        <a:p>
          <a:endParaRPr lang="en-US"/>
        </a:p>
      </dgm:t>
    </dgm:pt>
    <dgm:pt modelId="{6DE509FF-BC85-4135-AF9D-FD1D2575A7D9}" type="sibTrans" cxnId="{852DC322-E929-421E-9605-5ADDEFCC2ACB}">
      <dgm:prSet/>
      <dgm:spPr/>
      <dgm:t>
        <a:bodyPr/>
        <a:lstStyle/>
        <a:p>
          <a:endParaRPr lang="en-US"/>
        </a:p>
      </dgm:t>
    </dgm:pt>
    <dgm:pt modelId="{E509EE1D-39C3-47DE-B9B3-8970A363CC43}">
      <dgm:prSet phldrT="[Text]" custT="1"/>
      <dgm:spPr/>
      <dgm:t>
        <a:bodyPr/>
        <a:lstStyle/>
        <a:p>
          <a:r>
            <a:rPr lang="en-US" sz="1400" b="1" dirty="0"/>
            <a:t>Reforms</a:t>
          </a:r>
        </a:p>
      </dgm:t>
    </dgm:pt>
    <dgm:pt modelId="{59CB94E3-D65D-44B0-88FE-162AF23A0AA2}" type="parTrans" cxnId="{0CCE5D42-A571-4CF1-B378-D3A9EDAD525D}">
      <dgm:prSet/>
      <dgm:spPr/>
      <dgm:t>
        <a:bodyPr/>
        <a:lstStyle/>
        <a:p>
          <a:endParaRPr lang="en-US"/>
        </a:p>
      </dgm:t>
    </dgm:pt>
    <dgm:pt modelId="{EB1EB127-68B5-4769-9378-D4DD660EA333}" type="sibTrans" cxnId="{0CCE5D42-A571-4CF1-B378-D3A9EDAD525D}">
      <dgm:prSet/>
      <dgm:spPr/>
      <dgm:t>
        <a:bodyPr/>
        <a:lstStyle/>
        <a:p>
          <a:endParaRPr lang="en-US"/>
        </a:p>
      </dgm:t>
    </dgm:pt>
    <dgm:pt modelId="{D2B7747F-1EB9-4B32-9FAA-AE241ED53B8E}">
      <dgm:prSet phldrT="[Text]" custT="1"/>
      <dgm:spPr/>
      <dgm:t>
        <a:bodyPr/>
        <a:lstStyle/>
        <a:p>
          <a:r>
            <a:rPr lang="en-US" sz="1800" b="1" dirty="0"/>
            <a:t>Justice</a:t>
          </a:r>
        </a:p>
      </dgm:t>
    </dgm:pt>
    <dgm:pt modelId="{0C3B2842-5399-4D64-90B7-7B20A9ED6E8B}" type="parTrans" cxnId="{890123CF-3D49-4BFB-9ACE-DDBC612F3C7F}">
      <dgm:prSet/>
      <dgm:spPr/>
      <dgm:t>
        <a:bodyPr/>
        <a:lstStyle/>
        <a:p>
          <a:endParaRPr lang="en-US"/>
        </a:p>
      </dgm:t>
    </dgm:pt>
    <dgm:pt modelId="{E2E638A5-F14B-496F-90C9-42C395E41888}" type="sibTrans" cxnId="{890123CF-3D49-4BFB-9ACE-DDBC612F3C7F}">
      <dgm:prSet/>
      <dgm:spPr/>
      <dgm:t>
        <a:bodyPr/>
        <a:lstStyle/>
        <a:p>
          <a:endParaRPr lang="en-US"/>
        </a:p>
      </dgm:t>
    </dgm:pt>
    <dgm:pt modelId="{E0A13386-9EA0-446E-BB24-76187C63C279}">
      <dgm:prSet phldrT="[Text]" custT="1"/>
      <dgm:spPr/>
      <dgm:t>
        <a:bodyPr/>
        <a:lstStyle/>
        <a:p>
          <a:r>
            <a:rPr lang="en-US" sz="1400" b="1" dirty="0"/>
            <a:t>Problem solving</a:t>
          </a:r>
        </a:p>
      </dgm:t>
    </dgm:pt>
    <dgm:pt modelId="{719021FB-682E-4E44-A221-9EFCE9993539}" type="parTrans" cxnId="{30F0B256-1398-4754-A6C5-135DD0A5194B}">
      <dgm:prSet/>
      <dgm:spPr/>
      <dgm:t>
        <a:bodyPr/>
        <a:lstStyle/>
        <a:p>
          <a:endParaRPr lang="en-US"/>
        </a:p>
      </dgm:t>
    </dgm:pt>
    <dgm:pt modelId="{A27ABEB3-BBCD-4827-9E37-A27A93193E21}" type="sibTrans" cxnId="{30F0B256-1398-4754-A6C5-135DD0A5194B}">
      <dgm:prSet/>
      <dgm:spPr/>
      <dgm:t>
        <a:bodyPr/>
        <a:lstStyle/>
        <a:p>
          <a:endParaRPr lang="en-US"/>
        </a:p>
      </dgm:t>
    </dgm:pt>
    <dgm:pt modelId="{796C1F5E-BEE6-4D56-AA9F-304442E8AAB4}">
      <dgm:prSet phldrT="[Text]" custT="1"/>
      <dgm:spPr/>
      <dgm:t>
        <a:bodyPr/>
        <a:lstStyle/>
        <a:p>
          <a:r>
            <a:rPr lang="en-US" sz="1200" b="1" dirty="0"/>
            <a:t>Awareness</a:t>
          </a:r>
        </a:p>
      </dgm:t>
    </dgm:pt>
    <dgm:pt modelId="{D5E324C2-E53C-4F71-91D1-7B90C66FED84}" type="parTrans" cxnId="{8F6B708A-0522-474A-9568-D35E1C21D8EB}">
      <dgm:prSet/>
      <dgm:spPr/>
      <dgm:t>
        <a:bodyPr/>
        <a:lstStyle/>
        <a:p>
          <a:endParaRPr lang="en-US"/>
        </a:p>
      </dgm:t>
    </dgm:pt>
    <dgm:pt modelId="{7FADA5EC-E6A5-4043-9145-283738D08B27}" type="sibTrans" cxnId="{8F6B708A-0522-474A-9568-D35E1C21D8EB}">
      <dgm:prSet/>
      <dgm:spPr/>
      <dgm:t>
        <a:bodyPr/>
        <a:lstStyle/>
        <a:p>
          <a:endParaRPr lang="en-US"/>
        </a:p>
      </dgm:t>
    </dgm:pt>
    <dgm:pt modelId="{C7C3E4BF-1B97-4E8B-B794-D8E046F50B71}">
      <dgm:prSet phldrT="[Text]" custT="1"/>
      <dgm:spPr/>
      <dgm:t>
        <a:bodyPr/>
        <a:lstStyle/>
        <a:p>
          <a:r>
            <a:rPr lang="en-US" sz="1400" b="1" dirty="0"/>
            <a:t>Change Thinking</a:t>
          </a:r>
        </a:p>
      </dgm:t>
    </dgm:pt>
    <dgm:pt modelId="{A40DC036-9448-4D08-8D28-08930F7B52E0}" type="parTrans" cxnId="{CBBA1296-DA1F-478B-A81A-1E0ED33A63F2}">
      <dgm:prSet/>
      <dgm:spPr/>
      <dgm:t>
        <a:bodyPr/>
        <a:lstStyle/>
        <a:p>
          <a:endParaRPr lang="en-US"/>
        </a:p>
      </dgm:t>
    </dgm:pt>
    <dgm:pt modelId="{FEA93F16-6D3D-4A4E-83AF-6A0253EF6916}" type="sibTrans" cxnId="{CBBA1296-DA1F-478B-A81A-1E0ED33A63F2}">
      <dgm:prSet/>
      <dgm:spPr/>
      <dgm:t>
        <a:bodyPr/>
        <a:lstStyle/>
        <a:p>
          <a:endParaRPr lang="en-US"/>
        </a:p>
      </dgm:t>
    </dgm:pt>
    <dgm:pt modelId="{BFA10002-F48F-4829-B50D-F6EB320CC0A8}">
      <dgm:prSet phldrT="[Text]" custT="1"/>
      <dgm:spPr/>
      <dgm:t>
        <a:bodyPr/>
        <a:lstStyle/>
        <a:p>
          <a:r>
            <a:rPr lang="en-US" sz="1400" b="1" dirty="0"/>
            <a:t>Self Help</a:t>
          </a:r>
        </a:p>
      </dgm:t>
    </dgm:pt>
    <dgm:pt modelId="{8AE68E06-9A21-4AF5-9D4D-3537EA2D1388}" type="parTrans" cxnId="{766B58C2-19C1-4BCD-AB26-80D1A2B1F167}">
      <dgm:prSet/>
      <dgm:spPr/>
      <dgm:t>
        <a:bodyPr/>
        <a:lstStyle/>
        <a:p>
          <a:endParaRPr lang="en-US"/>
        </a:p>
      </dgm:t>
    </dgm:pt>
    <dgm:pt modelId="{595CBEE0-A5CF-4560-9D84-BFE1E5656563}" type="sibTrans" cxnId="{766B58C2-19C1-4BCD-AB26-80D1A2B1F167}">
      <dgm:prSet/>
      <dgm:spPr/>
      <dgm:t>
        <a:bodyPr/>
        <a:lstStyle/>
        <a:p>
          <a:endParaRPr lang="en-US"/>
        </a:p>
      </dgm:t>
    </dgm:pt>
    <dgm:pt modelId="{DECB697A-FC5F-4A63-AADE-1322B7457B1E}">
      <dgm:prSet phldrT="[Text]" phldr="1"/>
      <dgm:spPr/>
      <dgm:t>
        <a:bodyPr/>
        <a:lstStyle/>
        <a:p>
          <a:endParaRPr lang="en-US"/>
        </a:p>
      </dgm:t>
    </dgm:pt>
    <dgm:pt modelId="{16C1A36E-9BE5-4F78-935A-61C0F7806D53}" type="parTrans" cxnId="{46D7D91B-5C35-4AD0-9E06-6008A32E5EC4}">
      <dgm:prSet/>
      <dgm:spPr/>
      <dgm:t>
        <a:bodyPr/>
        <a:lstStyle/>
        <a:p>
          <a:endParaRPr lang="en-US"/>
        </a:p>
      </dgm:t>
    </dgm:pt>
    <dgm:pt modelId="{EE45EC89-D066-4026-9F71-C0F62224F98B}" type="sibTrans" cxnId="{46D7D91B-5C35-4AD0-9E06-6008A32E5EC4}">
      <dgm:prSet/>
      <dgm:spPr/>
      <dgm:t>
        <a:bodyPr/>
        <a:lstStyle/>
        <a:p>
          <a:endParaRPr lang="en-US"/>
        </a:p>
      </dgm:t>
    </dgm:pt>
    <dgm:pt modelId="{886238B1-31A2-4A7C-B232-A3DA8A8C26B2}">
      <dgm:prSet phldrT="[Text]" phldr="1"/>
      <dgm:spPr/>
      <dgm:t>
        <a:bodyPr/>
        <a:lstStyle/>
        <a:p>
          <a:endParaRPr lang="en-US"/>
        </a:p>
      </dgm:t>
    </dgm:pt>
    <dgm:pt modelId="{379999DA-8BCC-48B7-ADA4-2C120CFA961D}" type="parTrans" cxnId="{EF47D78F-F4A4-4747-B827-5AE56CFAEBC9}">
      <dgm:prSet/>
      <dgm:spPr/>
      <dgm:t>
        <a:bodyPr/>
        <a:lstStyle/>
        <a:p>
          <a:endParaRPr lang="en-US"/>
        </a:p>
      </dgm:t>
    </dgm:pt>
    <dgm:pt modelId="{840C30DF-85B0-4691-BF3F-CF7A05F03345}" type="sibTrans" cxnId="{EF47D78F-F4A4-4747-B827-5AE56CFAEBC9}">
      <dgm:prSet/>
      <dgm:spPr/>
      <dgm:t>
        <a:bodyPr/>
        <a:lstStyle/>
        <a:p>
          <a:endParaRPr lang="en-US"/>
        </a:p>
      </dgm:t>
    </dgm:pt>
    <dgm:pt modelId="{9C89B182-E0B5-4CB1-8ACF-FF32C7C17A6F}">
      <dgm:prSet phldrT="[Text]" custT="1"/>
      <dgm:spPr/>
      <dgm:t>
        <a:bodyPr/>
        <a:lstStyle/>
        <a:p>
          <a:r>
            <a:rPr lang="en-US" sz="1000" b="1" dirty="0"/>
            <a:t>All sided development</a:t>
          </a:r>
        </a:p>
      </dgm:t>
    </dgm:pt>
    <dgm:pt modelId="{5F5EFBA0-9EAD-4658-862D-FACD337483B9}" type="parTrans" cxnId="{9F73D6BD-B00A-4184-8E91-826ECAB802CC}">
      <dgm:prSet/>
      <dgm:spPr/>
      <dgm:t>
        <a:bodyPr/>
        <a:lstStyle/>
        <a:p>
          <a:endParaRPr lang="en-US"/>
        </a:p>
      </dgm:t>
    </dgm:pt>
    <dgm:pt modelId="{CF5BF2A3-DA2F-476D-94CE-F31415AF1D23}" type="sibTrans" cxnId="{9F73D6BD-B00A-4184-8E91-826ECAB802CC}">
      <dgm:prSet/>
      <dgm:spPr/>
      <dgm:t>
        <a:bodyPr/>
        <a:lstStyle/>
        <a:p>
          <a:endParaRPr lang="en-US"/>
        </a:p>
      </dgm:t>
    </dgm:pt>
    <dgm:pt modelId="{202AC003-A493-42FD-A714-157A5F72DD33}">
      <dgm:prSet phldrT="[Text]" custT="1"/>
      <dgm:spPr/>
      <dgm:t>
        <a:bodyPr/>
        <a:lstStyle/>
        <a:p>
          <a:r>
            <a:rPr lang="en-US" sz="1400" b="1" dirty="0"/>
            <a:t>Equality</a:t>
          </a:r>
        </a:p>
      </dgm:t>
    </dgm:pt>
    <dgm:pt modelId="{D08226D2-98BD-41EF-AD11-FE3077824093}" type="parTrans" cxnId="{ACFDD996-8D9A-4177-ADA0-D3AF061D2D9D}">
      <dgm:prSet/>
      <dgm:spPr/>
      <dgm:t>
        <a:bodyPr/>
        <a:lstStyle/>
        <a:p>
          <a:endParaRPr lang="en-US"/>
        </a:p>
      </dgm:t>
    </dgm:pt>
    <dgm:pt modelId="{F098B2A3-6C5E-4CFE-8B98-CE22F1AC2F7B}" type="sibTrans" cxnId="{ACFDD996-8D9A-4177-ADA0-D3AF061D2D9D}">
      <dgm:prSet/>
      <dgm:spPr/>
      <dgm:t>
        <a:bodyPr/>
        <a:lstStyle/>
        <a:p>
          <a:endParaRPr lang="en-US"/>
        </a:p>
      </dgm:t>
    </dgm:pt>
    <dgm:pt modelId="{DD399AA6-7FBA-465F-A35C-6091A002E247}">
      <dgm:prSet phldrT="[Text]" custT="1"/>
      <dgm:spPr/>
      <dgm:t>
        <a:bodyPr/>
        <a:lstStyle/>
        <a:p>
          <a:r>
            <a:rPr lang="en-US" sz="1100" b="1" dirty="0"/>
            <a:t>Motivation</a:t>
          </a:r>
        </a:p>
      </dgm:t>
    </dgm:pt>
    <dgm:pt modelId="{5A332F9E-FF86-4F6F-B2BB-79F2950F024A}" type="parTrans" cxnId="{50D14337-1D22-40F2-AE4D-C0DEF569E3DF}">
      <dgm:prSet/>
      <dgm:spPr/>
      <dgm:t>
        <a:bodyPr/>
        <a:lstStyle/>
        <a:p>
          <a:endParaRPr lang="en-US"/>
        </a:p>
      </dgm:t>
    </dgm:pt>
    <dgm:pt modelId="{146CACCA-3A54-4D62-9082-91D4EFA0AAB1}" type="sibTrans" cxnId="{50D14337-1D22-40F2-AE4D-C0DEF569E3DF}">
      <dgm:prSet/>
      <dgm:spPr/>
      <dgm:t>
        <a:bodyPr/>
        <a:lstStyle/>
        <a:p>
          <a:endParaRPr lang="en-US"/>
        </a:p>
      </dgm:t>
    </dgm:pt>
    <dgm:pt modelId="{99F72D72-9187-47FF-B2B3-1D15ECDC5AC3}" type="pres">
      <dgm:prSet presAssocID="{3E953762-E743-4AB1-B499-B95DC7E910A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18D8219-9479-4CE6-A322-4D8B04DE333B}" type="pres">
      <dgm:prSet presAssocID="{F094BF1E-8852-40E8-A017-48EB38953559}" presName="centerShape" presStyleLbl="node0" presStyleIdx="0" presStyleCnt="1"/>
      <dgm:spPr/>
    </dgm:pt>
    <dgm:pt modelId="{C5D7A62A-0A23-46F6-961F-189BF56F3E96}" type="pres">
      <dgm:prSet presAssocID="{5E650A5C-73E6-4511-9D54-95B8CD7898FC}" presName="node" presStyleLbl="node1" presStyleIdx="0" presStyleCnt="10" custScaleY="101903">
        <dgm:presLayoutVars>
          <dgm:bulletEnabled val="1"/>
        </dgm:presLayoutVars>
      </dgm:prSet>
      <dgm:spPr/>
    </dgm:pt>
    <dgm:pt modelId="{95D53C54-8D2D-4E1B-83AF-F6D373B0541B}" type="pres">
      <dgm:prSet presAssocID="{5E650A5C-73E6-4511-9D54-95B8CD7898FC}" presName="dummy" presStyleCnt="0"/>
      <dgm:spPr/>
    </dgm:pt>
    <dgm:pt modelId="{CB18BC00-40F3-4C02-9553-53F4A9F10F2F}" type="pres">
      <dgm:prSet presAssocID="{6DE509FF-BC85-4135-AF9D-FD1D2575A7D9}" presName="sibTrans" presStyleLbl="sibTrans2D1" presStyleIdx="0" presStyleCnt="10"/>
      <dgm:spPr/>
    </dgm:pt>
    <dgm:pt modelId="{E715A76B-9E73-40EC-81C5-7538D9117C94}" type="pres">
      <dgm:prSet presAssocID="{796C1F5E-BEE6-4D56-AA9F-304442E8AAB4}" presName="node" presStyleLbl="node1" presStyleIdx="1" presStyleCnt="10" custRadScaleRad="100323" custRadScaleInc="4541">
        <dgm:presLayoutVars>
          <dgm:bulletEnabled val="1"/>
        </dgm:presLayoutVars>
      </dgm:prSet>
      <dgm:spPr/>
    </dgm:pt>
    <dgm:pt modelId="{8487FE0F-3EDB-4E4D-9398-014E01A4687A}" type="pres">
      <dgm:prSet presAssocID="{796C1F5E-BEE6-4D56-AA9F-304442E8AAB4}" presName="dummy" presStyleCnt="0"/>
      <dgm:spPr/>
    </dgm:pt>
    <dgm:pt modelId="{078DD73C-157B-439D-80DA-32D61EAE1B08}" type="pres">
      <dgm:prSet presAssocID="{7FADA5EC-E6A5-4043-9145-283738D08B27}" presName="sibTrans" presStyleLbl="sibTrans2D1" presStyleIdx="1" presStyleCnt="10"/>
      <dgm:spPr/>
    </dgm:pt>
    <dgm:pt modelId="{295A20C1-890E-4F92-8BA4-32D7A6270329}" type="pres">
      <dgm:prSet presAssocID="{9C89B182-E0B5-4CB1-8ACF-FF32C7C17A6F}" presName="node" presStyleLbl="node1" presStyleIdx="2" presStyleCnt="10">
        <dgm:presLayoutVars>
          <dgm:bulletEnabled val="1"/>
        </dgm:presLayoutVars>
      </dgm:prSet>
      <dgm:spPr/>
    </dgm:pt>
    <dgm:pt modelId="{0ADD59E1-BC38-4B5B-893E-C4AD3C212F25}" type="pres">
      <dgm:prSet presAssocID="{9C89B182-E0B5-4CB1-8ACF-FF32C7C17A6F}" presName="dummy" presStyleCnt="0"/>
      <dgm:spPr/>
    </dgm:pt>
    <dgm:pt modelId="{C48C69A8-ED56-4E96-A733-C1781121C9CD}" type="pres">
      <dgm:prSet presAssocID="{CF5BF2A3-DA2F-476D-94CE-F31415AF1D23}" presName="sibTrans" presStyleLbl="sibTrans2D1" presStyleIdx="2" presStyleCnt="10"/>
      <dgm:spPr/>
    </dgm:pt>
    <dgm:pt modelId="{96F54912-6187-4689-8151-0C691B8844FD}" type="pres">
      <dgm:prSet presAssocID="{DD399AA6-7FBA-465F-A35C-6091A002E247}" presName="node" presStyleLbl="node1" presStyleIdx="3" presStyleCnt="10">
        <dgm:presLayoutVars>
          <dgm:bulletEnabled val="1"/>
        </dgm:presLayoutVars>
      </dgm:prSet>
      <dgm:spPr/>
    </dgm:pt>
    <dgm:pt modelId="{1D1529AE-9C05-4260-95B7-393A47891BC4}" type="pres">
      <dgm:prSet presAssocID="{DD399AA6-7FBA-465F-A35C-6091A002E247}" presName="dummy" presStyleCnt="0"/>
      <dgm:spPr/>
    </dgm:pt>
    <dgm:pt modelId="{13213BC8-4AC9-4E6E-9F48-251D8357CDB1}" type="pres">
      <dgm:prSet presAssocID="{146CACCA-3A54-4D62-9082-91D4EFA0AAB1}" presName="sibTrans" presStyleLbl="sibTrans2D1" presStyleIdx="3" presStyleCnt="10"/>
      <dgm:spPr/>
    </dgm:pt>
    <dgm:pt modelId="{FC4928D4-C613-4ED6-A2F8-DF9EA607DEE1}" type="pres">
      <dgm:prSet presAssocID="{202AC003-A493-42FD-A714-157A5F72DD33}" presName="node" presStyleLbl="node1" presStyleIdx="4" presStyleCnt="10">
        <dgm:presLayoutVars>
          <dgm:bulletEnabled val="1"/>
        </dgm:presLayoutVars>
      </dgm:prSet>
      <dgm:spPr/>
    </dgm:pt>
    <dgm:pt modelId="{D769C411-173D-4504-977F-29BB1960A1B3}" type="pres">
      <dgm:prSet presAssocID="{202AC003-A493-42FD-A714-157A5F72DD33}" presName="dummy" presStyleCnt="0"/>
      <dgm:spPr/>
    </dgm:pt>
    <dgm:pt modelId="{AEDED656-2909-4611-A6D2-B80EFC4987D8}" type="pres">
      <dgm:prSet presAssocID="{F098B2A3-6C5E-4CFE-8B98-CE22F1AC2F7B}" presName="sibTrans" presStyleLbl="sibTrans2D1" presStyleIdx="4" presStyleCnt="10"/>
      <dgm:spPr/>
    </dgm:pt>
    <dgm:pt modelId="{AFE82091-0E12-4930-9987-439C56627E90}" type="pres">
      <dgm:prSet presAssocID="{BFA10002-F48F-4829-B50D-F6EB320CC0A8}" presName="node" presStyleLbl="node1" presStyleIdx="5" presStyleCnt="10">
        <dgm:presLayoutVars>
          <dgm:bulletEnabled val="1"/>
        </dgm:presLayoutVars>
      </dgm:prSet>
      <dgm:spPr/>
    </dgm:pt>
    <dgm:pt modelId="{7F1A0CB8-8247-4D5C-9841-579C43764644}" type="pres">
      <dgm:prSet presAssocID="{BFA10002-F48F-4829-B50D-F6EB320CC0A8}" presName="dummy" presStyleCnt="0"/>
      <dgm:spPr/>
    </dgm:pt>
    <dgm:pt modelId="{B0CD42EE-BE92-4039-9D34-1FDFE74CF6E3}" type="pres">
      <dgm:prSet presAssocID="{595CBEE0-A5CF-4560-9D84-BFE1E5656563}" presName="sibTrans" presStyleLbl="sibTrans2D1" presStyleIdx="5" presStyleCnt="10"/>
      <dgm:spPr/>
    </dgm:pt>
    <dgm:pt modelId="{A26B061D-4D62-400E-B317-C16741FCF52E}" type="pres">
      <dgm:prSet presAssocID="{C7C3E4BF-1B97-4E8B-B794-D8E046F50B71}" presName="node" presStyleLbl="node1" presStyleIdx="6" presStyleCnt="10">
        <dgm:presLayoutVars>
          <dgm:bulletEnabled val="1"/>
        </dgm:presLayoutVars>
      </dgm:prSet>
      <dgm:spPr/>
    </dgm:pt>
    <dgm:pt modelId="{AAD21691-D21C-484E-905A-A6252779FBC3}" type="pres">
      <dgm:prSet presAssocID="{C7C3E4BF-1B97-4E8B-B794-D8E046F50B71}" presName="dummy" presStyleCnt="0"/>
      <dgm:spPr/>
    </dgm:pt>
    <dgm:pt modelId="{BA84117C-A442-4833-B545-CEC8E1CBA864}" type="pres">
      <dgm:prSet presAssocID="{FEA93F16-6D3D-4A4E-83AF-6A0253EF6916}" presName="sibTrans" presStyleLbl="sibTrans2D1" presStyleIdx="6" presStyleCnt="10"/>
      <dgm:spPr/>
    </dgm:pt>
    <dgm:pt modelId="{B565C852-8A8A-49EF-9632-56D50C8080DD}" type="pres">
      <dgm:prSet presAssocID="{E509EE1D-39C3-47DE-B9B3-8970A363CC43}" presName="node" presStyleLbl="node1" presStyleIdx="7" presStyleCnt="10">
        <dgm:presLayoutVars>
          <dgm:bulletEnabled val="1"/>
        </dgm:presLayoutVars>
      </dgm:prSet>
      <dgm:spPr/>
    </dgm:pt>
    <dgm:pt modelId="{6E9BCFA5-6727-470D-A581-57DD6869A643}" type="pres">
      <dgm:prSet presAssocID="{E509EE1D-39C3-47DE-B9B3-8970A363CC43}" presName="dummy" presStyleCnt="0"/>
      <dgm:spPr/>
    </dgm:pt>
    <dgm:pt modelId="{FFF15928-C778-42AD-8679-9A0B41F5CAD7}" type="pres">
      <dgm:prSet presAssocID="{EB1EB127-68B5-4769-9378-D4DD660EA333}" presName="sibTrans" presStyleLbl="sibTrans2D1" presStyleIdx="7" presStyleCnt="10"/>
      <dgm:spPr/>
    </dgm:pt>
    <dgm:pt modelId="{D778A454-8309-4785-B124-CDB431FEE4B7}" type="pres">
      <dgm:prSet presAssocID="{D2B7747F-1EB9-4B32-9FAA-AE241ED53B8E}" presName="node" presStyleLbl="node1" presStyleIdx="8" presStyleCnt="10">
        <dgm:presLayoutVars>
          <dgm:bulletEnabled val="1"/>
        </dgm:presLayoutVars>
      </dgm:prSet>
      <dgm:spPr/>
    </dgm:pt>
    <dgm:pt modelId="{1860E479-8762-4B61-B288-FB0A60B75110}" type="pres">
      <dgm:prSet presAssocID="{D2B7747F-1EB9-4B32-9FAA-AE241ED53B8E}" presName="dummy" presStyleCnt="0"/>
      <dgm:spPr/>
    </dgm:pt>
    <dgm:pt modelId="{B5FCA7A7-8566-47F7-85CB-40381EDAA31B}" type="pres">
      <dgm:prSet presAssocID="{E2E638A5-F14B-496F-90C9-42C395E41888}" presName="sibTrans" presStyleLbl="sibTrans2D1" presStyleIdx="8" presStyleCnt="10"/>
      <dgm:spPr/>
    </dgm:pt>
    <dgm:pt modelId="{112FF356-D975-45B1-A4DD-224AACAEC81F}" type="pres">
      <dgm:prSet presAssocID="{E0A13386-9EA0-446E-BB24-76187C63C279}" presName="node" presStyleLbl="node1" presStyleIdx="9" presStyleCnt="10">
        <dgm:presLayoutVars>
          <dgm:bulletEnabled val="1"/>
        </dgm:presLayoutVars>
      </dgm:prSet>
      <dgm:spPr/>
    </dgm:pt>
    <dgm:pt modelId="{DEFCE66F-8C23-4192-A51C-AA40DA6D2209}" type="pres">
      <dgm:prSet presAssocID="{E0A13386-9EA0-446E-BB24-76187C63C279}" presName="dummy" presStyleCnt="0"/>
      <dgm:spPr/>
    </dgm:pt>
    <dgm:pt modelId="{9890BFD0-9E53-4DBD-B0DB-00C79677AD14}" type="pres">
      <dgm:prSet presAssocID="{A27ABEB3-BBCD-4827-9E37-A27A93193E21}" presName="sibTrans" presStyleLbl="sibTrans2D1" presStyleIdx="9" presStyleCnt="10"/>
      <dgm:spPr/>
    </dgm:pt>
  </dgm:ptLst>
  <dgm:cxnLst>
    <dgm:cxn modelId="{E9270A07-8739-4484-AD84-FBD4BE32D79B}" type="presOf" srcId="{7FADA5EC-E6A5-4043-9145-283738D08B27}" destId="{078DD73C-157B-439D-80DA-32D61EAE1B08}" srcOrd="0" destOrd="0" presId="urn:microsoft.com/office/officeart/2005/8/layout/radial6"/>
    <dgm:cxn modelId="{7F52421B-3228-4F2B-9817-763FA542A84A}" type="presOf" srcId="{DD399AA6-7FBA-465F-A35C-6091A002E247}" destId="{96F54912-6187-4689-8151-0C691B8844FD}" srcOrd="0" destOrd="0" presId="urn:microsoft.com/office/officeart/2005/8/layout/radial6"/>
    <dgm:cxn modelId="{46D7D91B-5C35-4AD0-9E06-6008A32E5EC4}" srcId="{3E953762-E743-4AB1-B499-B95DC7E910A4}" destId="{DECB697A-FC5F-4A63-AADE-1322B7457B1E}" srcOrd="1" destOrd="0" parTransId="{16C1A36E-9BE5-4F78-935A-61C0F7806D53}" sibTransId="{EE45EC89-D066-4026-9F71-C0F62224F98B}"/>
    <dgm:cxn modelId="{852DC322-E929-421E-9605-5ADDEFCC2ACB}" srcId="{F094BF1E-8852-40E8-A017-48EB38953559}" destId="{5E650A5C-73E6-4511-9D54-95B8CD7898FC}" srcOrd="0" destOrd="0" parTransId="{BA65E452-47D8-4FBA-9590-E82B892948DA}" sibTransId="{6DE509FF-BC85-4135-AF9D-FD1D2575A7D9}"/>
    <dgm:cxn modelId="{40A8052C-E356-49B8-9C4E-E1852A7DF5D4}" type="presOf" srcId="{202AC003-A493-42FD-A714-157A5F72DD33}" destId="{FC4928D4-C613-4ED6-A2F8-DF9EA607DEE1}" srcOrd="0" destOrd="0" presId="urn:microsoft.com/office/officeart/2005/8/layout/radial6"/>
    <dgm:cxn modelId="{52D24331-0195-4723-AEC9-93D6FA78BBBE}" type="presOf" srcId="{5E650A5C-73E6-4511-9D54-95B8CD7898FC}" destId="{C5D7A62A-0A23-46F6-961F-189BF56F3E96}" srcOrd="0" destOrd="0" presId="urn:microsoft.com/office/officeart/2005/8/layout/radial6"/>
    <dgm:cxn modelId="{50D14337-1D22-40F2-AE4D-C0DEF569E3DF}" srcId="{F094BF1E-8852-40E8-A017-48EB38953559}" destId="{DD399AA6-7FBA-465F-A35C-6091A002E247}" srcOrd="3" destOrd="0" parTransId="{5A332F9E-FF86-4F6F-B2BB-79F2950F024A}" sibTransId="{146CACCA-3A54-4D62-9082-91D4EFA0AAB1}"/>
    <dgm:cxn modelId="{88ADC238-E8BB-49D7-9613-E3A279DB13D0}" type="presOf" srcId="{E2E638A5-F14B-496F-90C9-42C395E41888}" destId="{B5FCA7A7-8566-47F7-85CB-40381EDAA31B}" srcOrd="0" destOrd="0" presId="urn:microsoft.com/office/officeart/2005/8/layout/radial6"/>
    <dgm:cxn modelId="{6478675C-DBF9-426C-A849-BD18F1472FC2}" type="presOf" srcId="{BFA10002-F48F-4829-B50D-F6EB320CC0A8}" destId="{AFE82091-0E12-4930-9987-439C56627E90}" srcOrd="0" destOrd="0" presId="urn:microsoft.com/office/officeart/2005/8/layout/radial6"/>
    <dgm:cxn modelId="{0CCE5D42-A571-4CF1-B378-D3A9EDAD525D}" srcId="{F094BF1E-8852-40E8-A017-48EB38953559}" destId="{E509EE1D-39C3-47DE-B9B3-8970A363CC43}" srcOrd="7" destOrd="0" parTransId="{59CB94E3-D65D-44B0-88FE-162AF23A0AA2}" sibTransId="{EB1EB127-68B5-4769-9378-D4DD660EA333}"/>
    <dgm:cxn modelId="{15C85242-2C38-4A01-8AD0-BC596DB58A00}" type="presOf" srcId="{F098B2A3-6C5E-4CFE-8B98-CE22F1AC2F7B}" destId="{AEDED656-2909-4611-A6D2-B80EFC4987D8}" srcOrd="0" destOrd="0" presId="urn:microsoft.com/office/officeart/2005/8/layout/radial6"/>
    <dgm:cxn modelId="{464E4A46-0F1E-4C9C-B9DD-9870EFAE1EF4}" type="presOf" srcId="{CF5BF2A3-DA2F-476D-94CE-F31415AF1D23}" destId="{C48C69A8-ED56-4E96-A733-C1781121C9CD}" srcOrd="0" destOrd="0" presId="urn:microsoft.com/office/officeart/2005/8/layout/radial6"/>
    <dgm:cxn modelId="{D9AD274A-37A1-4099-BB3C-5E5149CB8C1C}" type="presOf" srcId="{E509EE1D-39C3-47DE-B9B3-8970A363CC43}" destId="{B565C852-8A8A-49EF-9632-56D50C8080DD}" srcOrd="0" destOrd="0" presId="urn:microsoft.com/office/officeart/2005/8/layout/radial6"/>
    <dgm:cxn modelId="{F0BDEC6B-6CF6-40DF-8C0B-2C40D2AFF199}" type="presOf" srcId="{796C1F5E-BEE6-4D56-AA9F-304442E8AAB4}" destId="{E715A76B-9E73-40EC-81C5-7538D9117C94}" srcOrd="0" destOrd="0" presId="urn:microsoft.com/office/officeart/2005/8/layout/radial6"/>
    <dgm:cxn modelId="{B15FD74F-F295-4680-B097-28D2C1704750}" type="presOf" srcId="{F094BF1E-8852-40E8-A017-48EB38953559}" destId="{D18D8219-9479-4CE6-A322-4D8B04DE333B}" srcOrd="0" destOrd="0" presId="urn:microsoft.com/office/officeart/2005/8/layout/radial6"/>
    <dgm:cxn modelId="{2432E470-E3C1-46DD-BD22-CE35318C4CD3}" type="presOf" srcId="{D2B7747F-1EB9-4B32-9FAA-AE241ED53B8E}" destId="{D778A454-8309-4785-B124-CDB431FEE4B7}" srcOrd="0" destOrd="0" presId="urn:microsoft.com/office/officeart/2005/8/layout/radial6"/>
    <dgm:cxn modelId="{30F0B256-1398-4754-A6C5-135DD0A5194B}" srcId="{F094BF1E-8852-40E8-A017-48EB38953559}" destId="{E0A13386-9EA0-446E-BB24-76187C63C279}" srcOrd="9" destOrd="0" parTransId="{719021FB-682E-4E44-A221-9EFCE9993539}" sibTransId="{A27ABEB3-BBCD-4827-9E37-A27A93193E21}"/>
    <dgm:cxn modelId="{3C75847B-D99A-405B-A1B7-54C4F27CE71C}" type="presOf" srcId="{3E953762-E743-4AB1-B499-B95DC7E910A4}" destId="{99F72D72-9187-47FF-B2B3-1D15ECDC5AC3}" srcOrd="0" destOrd="0" presId="urn:microsoft.com/office/officeart/2005/8/layout/radial6"/>
    <dgm:cxn modelId="{A2A9C57D-5775-4E95-9B3F-38A614CED310}" type="presOf" srcId="{595CBEE0-A5CF-4560-9D84-BFE1E5656563}" destId="{B0CD42EE-BE92-4039-9D34-1FDFE74CF6E3}" srcOrd="0" destOrd="0" presId="urn:microsoft.com/office/officeart/2005/8/layout/radial6"/>
    <dgm:cxn modelId="{7AEBA37F-B162-4E7C-BA24-FDDAF64025F8}" type="presOf" srcId="{A27ABEB3-BBCD-4827-9E37-A27A93193E21}" destId="{9890BFD0-9E53-4DBD-B0DB-00C79677AD14}" srcOrd="0" destOrd="0" presId="urn:microsoft.com/office/officeart/2005/8/layout/radial6"/>
    <dgm:cxn modelId="{8F6B708A-0522-474A-9568-D35E1C21D8EB}" srcId="{F094BF1E-8852-40E8-A017-48EB38953559}" destId="{796C1F5E-BEE6-4D56-AA9F-304442E8AAB4}" srcOrd="1" destOrd="0" parTransId="{D5E324C2-E53C-4F71-91D1-7B90C66FED84}" sibTransId="{7FADA5EC-E6A5-4043-9145-283738D08B27}"/>
    <dgm:cxn modelId="{EF47D78F-F4A4-4747-B827-5AE56CFAEBC9}" srcId="{3E953762-E743-4AB1-B499-B95DC7E910A4}" destId="{886238B1-31A2-4A7C-B232-A3DA8A8C26B2}" srcOrd="2" destOrd="0" parTransId="{379999DA-8BCC-48B7-ADA4-2C120CFA961D}" sibTransId="{840C30DF-85B0-4691-BF3F-CF7A05F03345}"/>
    <dgm:cxn modelId="{CBBA1296-DA1F-478B-A81A-1E0ED33A63F2}" srcId="{F094BF1E-8852-40E8-A017-48EB38953559}" destId="{C7C3E4BF-1B97-4E8B-B794-D8E046F50B71}" srcOrd="6" destOrd="0" parTransId="{A40DC036-9448-4D08-8D28-08930F7B52E0}" sibTransId="{FEA93F16-6D3D-4A4E-83AF-6A0253EF6916}"/>
    <dgm:cxn modelId="{ACFDD996-8D9A-4177-ADA0-D3AF061D2D9D}" srcId="{F094BF1E-8852-40E8-A017-48EB38953559}" destId="{202AC003-A493-42FD-A714-157A5F72DD33}" srcOrd="4" destOrd="0" parTransId="{D08226D2-98BD-41EF-AD11-FE3077824093}" sibTransId="{F098B2A3-6C5E-4CFE-8B98-CE22F1AC2F7B}"/>
    <dgm:cxn modelId="{9A8D07B3-66EA-41FC-A411-C48B3649BCF1}" type="presOf" srcId="{C7C3E4BF-1B97-4E8B-B794-D8E046F50B71}" destId="{A26B061D-4D62-400E-B317-C16741FCF52E}" srcOrd="0" destOrd="0" presId="urn:microsoft.com/office/officeart/2005/8/layout/radial6"/>
    <dgm:cxn modelId="{4C0738B7-D7BD-461D-ADF3-46DB192E29E6}" type="presOf" srcId="{6DE509FF-BC85-4135-AF9D-FD1D2575A7D9}" destId="{CB18BC00-40F3-4C02-9553-53F4A9F10F2F}" srcOrd="0" destOrd="0" presId="urn:microsoft.com/office/officeart/2005/8/layout/radial6"/>
    <dgm:cxn modelId="{9F73D6BD-B00A-4184-8E91-826ECAB802CC}" srcId="{F094BF1E-8852-40E8-A017-48EB38953559}" destId="{9C89B182-E0B5-4CB1-8ACF-FF32C7C17A6F}" srcOrd="2" destOrd="0" parTransId="{5F5EFBA0-9EAD-4658-862D-FACD337483B9}" sibTransId="{CF5BF2A3-DA2F-476D-94CE-F31415AF1D23}"/>
    <dgm:cxn modelId="{766B58C2-19C1-4BCD-AB26-80D1A2B1F167}" srcId="{F094BF1E-8852-40E8-A017-48EB38953559}" destId="{BFA10002-F48F-4829-B50D-F6EB320CC0A8}" srcOrd="5" destOrd="0" parTransId="{8AE68E06-9A21-4AF5-9D4D-3537EA2D1388}" sibTransId="{595CBEE0-A5CF-4560-9D84-BFE1E5656563}"/>
    <dgm:cxn modelId="{6BCDD5C6-0104-4E1F-AE60-FDF2F528BD95}" srcId="{3E953762-E743-4AB1-B499-B95DC7E910A4}" destId="{F094BF1E-8852-40E8-A017-48EB38953559}" srcOrd="0" destOrd="0" parTransId="{DD422F76-F5CB-4208-9194-42EA817C1C1C}" sibTransId="{58CD9078-8094-44A4-8AB9-574924A59745}"/>
    <dgm:cxn modelId="{A8845DC7-2459-4CF3-AA44-714563AE784C}" type="presOf" srcId="{FEA93F16-6D3D-4A4E-83AF-6A0253EF6916}" destId="{BA84117C-A442-4833-B545-CEC8E1CBA864}" srcOrd="0" destOrd="0" presId="urn:microsoft.com/office/officeart/2005/8/layout/radial6"/>
    <dgm:cxn modelId="{8B726DCD-4D46-49A2-B719-30CA3DDB3ADD}" type="presOf" srcId="{EB1EB127-68B5-4769-9378-D4DD660EA333}" destId="{FFF15928-C778-42AD-8679-9A0B41F5CAD7}" srcOrd="0" destOrd="0" presId="urn:microsoft.com/office/officeart/2005/8/layout/radial6"/>
    <dgm:cxn modelId="{890123CF-3D49-4BFB-9ACE-DDBC612F3C7F}" srcId="{F094BF1E-8852-40E8-A017-48EB38953559}" destId="{D2B7747F-1EB9-4B32-9FAA-AE241ED53B8E}" srcOrd="8" destOrd="0" parTransId="{0C3B2842-5399-4D64-90B7-7B20A9ED6E8B}" sibTransId="{E2E638A5-F14B-496F-90C9-42C395E41888}"/>
    <dgm:cxn modelId="{46420ED8-5565-44B1-A063-AFA2C77AB288}" type="presOf" srcId="{E0A13386-9EA0-446E-BB24-76187C63C279}" destId="{112FF356-D975-45B1-A4DD-224AACAEC81F}" srcOrd="0" destOrd="0" presId="urn:microsoft.com/office/officeart/2005/8/layout/radial6"/>
    <dgm:cxn modelId="{60936BF2-4959-4073-B56C-6BE59DD73663}" type="presOf" srcId="{9C89B182-E0B5-4CB1-8ACF-FF32C7C17A6F}" destId="{295A20C1-890E-4F92-8BA4-32D7A6270329}" srcOrd="0" destOrd="0" presId="urn:microsoft.com/office/officeart/2005/8/layout/radial6"/>
    <dgm:cxn modelId="{CE4D1AFC-FB28-4F8A-8979-0B8971782B2B}" type="presOf" srcId="{146CACCA-3A54-4D62-9082-91D4EFA0AAB1}" destId="{13213BC8-4AC9-4E6E-9F48-251D8357CDB1}" srcOrd="0" destOrd="0" presId="urn:microsoft.com/office/officeart/2005/8/layout/radial6"/>
    <dgm:cxn modelId="{FDAD8359-B896-4BBA-AD44-9D5F71C585B1}" type="presParOf" srcId="{99F72D72-9187-47FF-B2B3-1D15ECDC5AC3}" destId="{D18D8219-9479-4CE6-A322-4D8B04DE333B}" srcOrd="0" destOrd="0" presId="urn:microsoft.com/office/officeart/2005/8/layout/radial6"/>
    <dgm:cxn modelId="{E1AD0B7B-3F8B-4C48-B813-7C3BD83B11F4}" type="presParOf" srcId="{99F72D72-9187-47FF-B2B3-1D15ECDC5AC3}" destId="{C5D7A62A-0A23-46F6-961F-189BF56F3E96}" srcOrd="1" destOrd="0" presId="urn:microsoft.com/office/officeart/2005/8/layout/radial6"/>
    <dgm:cxn modelId="{68C94CAD-FBB3-4247-97FF-289CF450CD97}" type="presParOf" srcId="{99F72D72-9187-47FF-B2B3-1D15ECDC5AC3}" destId="{95D53C54-8D2D-4E1B-83AF-F6D373B0541B}" srcOrd="2" destOrd="0" presId="urn:microsoft.com/office/officeart/2005/8/layout/radial6"/>
    <dgm:cxn modelId="{F88652FF-BF6F-4038-833C-C5533283AFF0}" type="presParOf" srcId="{99F72D72-9187-47FF-B2B3-1D15ECDC5AC3}" destId="{CB18BC00-40F3-4C02-9553-53F4A9F10F2F}" srcOrd="3" destOrd="0" presId="urn:microsoft.com/office/officeart/2005/8/layout/radial6"/>
    <dgm:cxn modelId="{73C89E95-EE4D-4B56-9A8B-835E61E58E0C}" type="presParOf" srcId="{99F72D72-9187-47FF-B2B3-1D15ECDC5AC3}" destId="{E715A76B-9E73-40EC-81C5-7538D9117C94}" srcOrd="4" destOrd="0" presId="urn:microsoft.com/office/officeart/2005/8/layout/radial6"/>
    <dgm:cxn modelId="{11EA9920-6126-4C75-A4DD-960C8D8C5668}" type="presParOf" srcId="{99F72D72-9187-47FF-B2B3-1D15ECDC5AC3}" destId="{8487FE0F-3EDB-4E4D-9398-014E01A4687A}" srcOrd="5" destOrd="0" presId="urn:microsoft.com/office/officeart/2005/8/layout/radial6"/>
    <dgm:cxn modelId="{31936A2F-E0B0-4F69-856A-2565687C0602}" type="presParOf" srcId="{99F72D72-9187-47FF-B2B3-1D15ECDC5AC3}" destId="{078DD73C-157B-439D-80DA-32D61EAE1B08}" srcOrd="6" destOrd="0" presId="urn:microsoft.com/office/officeart/2005/8/layout/radial6"/>
    <dgm:cxn modelId="{C9534720-7DA4-422B-B0C9-21B650B32DE5}" type="presParOf" srcId="{99F72D72-9187-47FF-B2B3-1D15ECDC5AC3}" destId="{295A20C1-890E-4F92-8BA4-32D7A6270329}" srcOrd="7" destOrd="0" presId="urn:microsoft.com/office/officeart/2005/8/layout/radial6"/>
    <dgm:cxn modelId="{4D8B4059-4327-4C12-B659-724FB5540F84}" type="presParOf" srcId="{99F72D72-9187-47FF-B2B3-1D15ECDC5AC3}" destId="{0ADD59E1-BC38-4B5B-893E-C4AD3C212F25}" srcOrd="8" destOrd="0" presId="urn:microsoft.com/office/officeart/2005/8/layout/radial6"/>
    <dgm:cxn modelId="{7868FB89-2F87-4684-8A00-1A3BD1D9B9EF}" type="presParOf" srcId="{99F72D72-9187-47FF-B2B3-1D15ECDC5AC3}" destId="{C48C69A8-ED56-4E96-A733-C1781121C9CD}" srcOrd="9" destOrd="0" presId="urn:microsoft.com/office/officeart/2005/8/layout/radial6"/>
    <dgm:cxn modelId="{C81B0C18-5D8E-4386-B41F-0D229376DC0E}" type="presParOf" srcId="{99F72D72-9187-47FF-B2B3-1D15ECDC5AC3}" destId="{96F54912-6187-4689-8151-0C691B8844FD}" srcOrd="10" destOrd="0" presId="urn:microsoft.com/office/officeart/2005/8/layout/radial6"/>
    <dgm:cxn modelId="{6F679656-3494-428C-B6A6-9890E8244635}" type="presParOf" srcId="{99F72D72-9187-47FF-B2B3-1D15ECDC5AC3}" destId="{1D1529AE-9C05-4260-95B7-393A47891BC4}" srcOrd="11" destOrd="0" presId="urn:microsoft.com/office/officeart/2005/8/layout/radial6"/>
    <dgm:cxn modelId="{15392D19-DDDF-4B64-AC12-D86D6705873F}" type="presParOf" srcId="{99F72D72-9187-47FF-B2B3-1D15ECDC5AC3}" destId="{13213BC8-4AC9-4E6E-9F48-251D8357CDB1}" srcOrd="12" destOrd="0" presId="urn:microsoft.com/office/officeart/2005/8/layout/radial6"/>
    <dgm:cxn modelId="{418EE0C9-390F-4FF5-8528-006AF340DCC4}" type="presParOf" srcId="{99F72D72-9187-47FF-B2B3-1D15ECDC5AC3}" destId="{FC4928D4-C613-4ED6-A2F8-DF9EA607DEE1}" srcOrd="13" destOrd="0" presId="urn:microsoft.com/office/officeart/2005/8/layout/radial6"/>
    <dgm:cxn modelId="{BB07DA24-5A8C-4AD6-8348-426A8777AF6B}" type="presParOf" srcId="{99F72D72-9187-47FF-B2B3-1D15ECDC5AC3}" destId="{D769C411-173D-4504-977F-29BB1960A1B3}" srcOrd="14" destOrd="0" presId="urn:microsoft.com/office/officeart/2005/8/layout/radial6"/>
    <dgm:cxn modelId="{AB2AAEE6-1F7F-438D-8007-559D122AD2A4}" type="presParOf" srcId="{99F72D72-9187-47FF-B2B3-1D15ECDC5AC3}" destId="{AEDED656-2909-4611-A6D2-B80EFC4987D8}" srcOrd="15" destOrd="0" presId="urn:microsoft.com/office/officeart/2005/8/layout/radial6"/>
    <dgm:cxn modelId="{80F82637-7F3A-4831-9C11-BDBBA5584F98}" type="presParOf" srcId="{99F72D72-9187-47FF-B2B3-1D15ECDC5AC3}" destId="{AFE82091-0E12-4930-9987-439C56627E90}" srcOrd="16" destOrd="0" presId="urn:microsoft.com/office/officeart/2005/8/layout/radial6"/>
    <dgm:cxn modelId="{6562610D-7870-45D8-B675-95C118EAB64C}" type="presParOf" srcId="{99F72D72-9187-47FF-B2B3-1D15ECDC5AC3}" destId="{7F1A0CB8-8247-4D5C-9841-579C43764644}" srcOrd="17" destOrd="0" presId="urn:microsoft.com/office/officeart/2005/8/layout/radial6"/>
    <dgm:cxn modelId="{18836138-991C-4499-973F-02BBB9595871}" type="presParOf" srcId="{99F72D72-9187-47FF-B2B3-1D15ECDC5AC3}" destId="{B0CD42EE-BE92-4039-9D34-1FDFE74CF6E3}" srcOrd="18" destOrd="0" presId="urn:microsoft.com/office/officeart/2005/8/layout/radial6"/>
    <dgm:cxn modelId="{804933AC-98F5-40DE-BA8D-6F1E7C617682}" type="presParOf" srcId="{99F72D72-9187-47FF-B2B3-1D15ECDC5AC3}" destId="{A26B061D-4D62-400E-B317-C16741FCF52E}" srcOrd="19" destOrd="0" presId="urn:microsoft.com/office/officeart/2005/8/layout/radial6"/>
    <dgm:cxn modelId="{7EA60DC6-BF19-46E9-9552-C93531BF806D}" type="presParOf" srcId="{99F72D72-9187-47FF-B2B3-1D15ECDC5AC3}" destId="{AAD21691-D21C-484E-905A-A6252779FBC3}" srcOrd="20" destOrd="0" presId="urn:microsoft.com/office/officeart/2005/8/layout/radial6"/>
    <dgm:cxn modelId="{A44F44C6-9802-444B-B782-FE72286EC94E}" type="presParOf" srcId="{99F72D72-9187-47FF-B2B3-1D15ECDC5AC3}" destId="{BA84117C-A442-4833-B545-CEC8E1CBA864}" srcOrd="21" destOrd="0" presId="urn:microsoft.com/office/officeart/2005/8/layout/radial6"/>
    <dgm:cxn modelId="{86A403C3-8EAE-4ACF-BABC-2000BEB80BBE}" type="presParOf" srcId="{99F72D72-9187-47FF-B2B3-1D15ECDC5AC3}" destId="{B565C852-8A8A-49EF-9632-56D50C8080DD}" srcOrd="22" destOrd="0" presId="urn:microsoft.com/office/officeart/2005/8/layout/radial6"/>
    <dgm:cxn modelId="{DC513F06-4018-4197-8819-B66066F807E1}" type="presParOf" srcId="{99F72D72-9187-47FF-B2B3-1D15ECDC5AC3}" destId="{6E9BCFA5-6727-470D-A581-57DD6869A643}" srcOrd="23" destOrd="0" presId="urn:microsoft.com/office/officeart/2005/8/layout/radial6"/>
    <dgm:cxn modelId="{954B3DFC-7E3B-4CF7-90D7-3AF5E766CB61}" type="presParOf" srcId="{99F72D72-9187-47FF-B2B3-1D15ECDC5AC3}" destId="{FFF15928-C778-42AD-8679-9A0B41F5CAD7}" srcOrd="24" destOrd="0" presId="urn:microsoft.com/office/officeart/2005/8/layout/radial6"/>
    <dgm:cxn modelId="{2F28C466-A124-495F-AE84-7DDB64AC8EAE}" type="presParOf" srcId="{99F72D72-9187-47FF-B2B3-1D15ECDC5AC3}" destId="{D778A454-8309-4785-B124-CDB431FEE4B7}" srcOrd="25" destOrd="0" presId="urn:microsoft.com/office/officeart/2005/8/layout/radial6"/>
    <dgm:cxn modelId="{1CF22E28-40F0-4197-BF9B-619EEC554B78}" type="presParOf" srcId="{99F72D72-9187-47FF-B2B3-1D15ECDC5AC3}" destId="{1860E479-8762-4B61-B288-FB0A60B75110}" srcOrd="26" destOrd="0" presId="urn:microsoft.com/office/officeart/2005/8/layout/radial6"/>
    <dgm:cxn modelId="{B221EE8E-9B53-4CF8-91F0-4D34E64406C5}" type="presParOf" srcId="{99F72D72-9187-47FF-B2B3-1D15ECDC5AC3}" destId="{B5FCA7A7-8566-47F7-85CB-40381EDAA31B}" srcOrd="27" destOrd="0" presId="urn:microsoft.com/office/officeart/2005/8/layout/radial6"/>
    <dgm:cxn modelId="{7F1C6840-F885-43A5-9D6E-C8A816ADDAC3}" type="presParOf" srcId="{99F72D72-9187-47FF-B2B3-1D15ECDC5AC3}" destId="{112FF356-D975-45B1-A4DD-224AACAEC81F}" srcOrd="28" destOrd="0" presId="urn:microsoft.com/office/officeart/2005/8/layout/radial6"/>
    <dgm:cxn modelId="{16CF3833-9934-4B78-B14A-115B8EFC7102}" type="presParOf" srcId="{99F72D72-9187-47FF-B2B3-1D15ECDC5AC3}" destId="{DEFCE66F-8C23-4192-A51C-AA40DA6D2209}" srcOrd="29" destOrd="0" presId="urn:microsoft.com/office/officeart/2005/8/layout/radial6"/>
    <dgm:cxn modelId="{67E6647F-D77C-4483-8E0A-94D65DA9F025}" type="presParOf" srcId="{99F72D72-9187-47FF-B2B3-1D15ECDC5AC3}" destId="{9890BFD0-9E53-4DBD-B0DB-00C79677AD14}" srcOrd="30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0BFD0-9E53-4DBD-B0DB-00C79677AD14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14040000"/>
            <a:gd name="adj2" fmla="val 1620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FCA7A7-8566-47F7-85CB-40381EDAA31B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11880000"/>
            <a:gd name="adj2" fmla="val 1404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F15928-C778-42AD-8679-9A0B41F5CAD7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9720000"/>
            <a:gd name="adj2" fmla="val 1188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84117C-A442-4833-B545-CEC8E1CBA864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7560000"/>
            <a:gd name="adj2" fmla="val 972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D42EE-BE92-4039-9D34-1FDFE74CF6E3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5400000"/>
            <a:gd name="adj2" fmla="val 756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DED656-2909-4611-A6D2-B80EFC4987D8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3240000"/>
            <a:gd name="adj2" fmla="val 540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213BC8-4AC9-4E6E-9F48-251D8357CDB1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1080000"/>
            <a:gd name="adj2" fmla="val 324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8C69A8-ED56-4E96-A733-C1781121C9CD}">
      <dsp:nvSpPr>
        <dsp:cNvPr id="0" name=""/>
        <dsp:cNvSpPr/>
      </dsp:nvSpPr>
      <dsp:spPr>
        <a:xfrm>
          <a:off x="1696253" y="492410"/>
          <a:ext cx="5446692" cy="5446692"/>
        </a:xfrm>
        <a:prstGeom prst="blockArc">
          <a:avLst>
            <a:gd name="adj1" fmla="val 20520000"/>
            <a:gd name="adj2" fmla="val 1080000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DD73C-157B-439D-80DA-32D61EAE1B08}">
      <dsp:nvSpPr>
        <dsp:cNvPr id="0" name=""/>
        <dsp:cNvSpPr/>
      </dsp:nvSpPr>
      <dsp:spPr>
        <a:xfrm>
          <a:off x="1691675" y="478184"/>
          <a:ext cx="5446692" cy="5446692"/>
        </a:xfrm>
        <a:prstGeom prst="blockArc">
          <a:avLst>
            <a:gd name="adj1" fmla="val 18408246"/>
            <a:gd name="adj2" fmla="val 20539129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18BC00-40F3-4C02-9553-53F4A9F10F2F}">
      <dsp:nvSpPr>
        <dsp:cNvPr id="0" name=""/>
        <dsp:cNvSpPr/>
      </dsp:nvSpPr>
      <dsp:spPr>
        <a:xfrm>
          <a:off x="1710811" y="492371"/>
          <a:ext cx="5446692" cy="5446692"/>
        </a:xfrm>
        <a:prstGeom prst="blockArc">
          <a:avLst>
            <a:gd name="adj1" fmla="val 16181366"/>
            <a:gd name="adj2" fmla="val 18377755"/>
            <a:gd name="adj3" fmla="val 276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8D8219-9479-4CE6-A322-4D8B04DE333B}">
      <dsp:nvSpPr>
        <dsp:cNvPr id="0" name=""/>
        <dsp:cNvSpPr/>
      </dsp:nvSpPr>
      <dsp:spPr>
        <a:xfrm>
          <a:off x="3674008" y="2470165"/>
          <a:ext cx="1491183" cy="14911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Arial Black" pitchFamily="34" charset="0"/>
            </a:rPr>
            <a:t>Community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>
              <a:latin typeface="Arial Black" pitchFamily="34" charset="0"/>
            </a:rPr>
            <a:t>Development</a:t>
          </a:r>
        </a:p>
      </dsp:txBody>
      <dsp:txXfrm>
        <a:off x="3892387" y="2688544"/>
        <a:ext cx="1054425" cy="1054425"/>
      </dsp:txXfrm>
    </dsp:sp>
    <dsp:sp modelId="{C5D7A62A-0A23-46F6-961F-189BF56F3E96}">
      <dsp:nvSpPr>
        <dsp:cNvPr id="0" name=""/>
        <dsp:cNvSpPr/>
      </dsp:nvSpPr>
      <dsp:spPr>
        <a:xfrm>
          <a:off x="3897685" y="-1857"/>
          <a:ext cx="1043828" cy="10636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latin typeface="Arial" pitchFamily="34" charset="0"/>
              <a:cs typeface="Arial" pitchFamily="34" charset="0"/>
            </a:rPr>
            <a:t>Developing interest</a:t>
          </a:r>
        </a:p>
      </dsp:txBody>
      <dsp:txXfrm>
        <a:off x="4050550" y="153917"/>
        <a:ext cx="738098" cy="752144"/>
      </dsp:txXfrm>
    </dsp:sp>
    <dsp:sp modelId="{E715A76B-9E73-40EC-81C5-7538D9117C94}">
      <dsp:nvSpPr>
        <dsp:cNvPr id="0" name=""/>
        <dsp:cNvSpPr/>
      </dsp:nvSpPr>
      <dsp:spPr>
        <a:xfrm>
          <a:off x="5502099" y="529153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Awareness</a:t>
          </a:r>
        </a:p>
      </dsp:txBody>
      <dsp:txXfrm>
        <a:off x="5654964" y="682018"/>
        <a:ext cx="738098" cy="738098"/>
      </dsp:txXfrm>
    </dsp:sp>
    <dsp:sp modelId="{295A20C1-890E-4F92-8BA4-32D7A6270329}">
      <dsp:nvSpPr>
        <dsp:cNvPr id="0" name=""/>
        <dsp:cNvSpPr/>
      </dsp:nvSpPr>
      <dsp:spPr>
        <a:xfrm>
          <a:off x="6452003" y="1863894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/>
            <a:t>All sided development</a:t>
          </a:r>
        </a:p>
      </dsp:txBody>
      <dsp:txXfrm>
        <a:off x="6604868" y="2016759"/>
        <a:ext cx="738098" cy="738098"/>
      </dsp:txXfrm>
    </dsp:sp>
    <dsp:sp modelId="{96F54912-6187-4689-8151-0C691B8844FD}">
      <dsp:nvSpPr>
        <dsp:cNvPr id="0" name=""/>
        <dsp:cNvSpPr/>
      </dsp:nvSpPr>
      <dsp:spPr>
        <a:xfrm>
          <a:off x="6452003" y="3523790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Motivation</a:t>
          </a:r>
        </a:p>
      </dsp:txBody>
      <dsp:txXfrm>
        <a:off x="6604868" y="3676655"/>
        <a:ext cx="738098" cy="738098"/>
      </dsp:txXfrm>
    </dsp:sp>
    <dsp:sp modelId="{FC4928D4-C613-4ED6-A2F8-DF9EA607DEE1}">
      <dsp:nvSpPr>
        <dsp:cNvPr id="0" name=""/>
        <dsp:cNvSpPr/>
      </dsp:nvSpPr>
      <dsp:spPr>
        <a:xfrm>
          <a:off x="5476340" y="4866675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Equality</a:t>
          </a:r>
        </a:p>
      </dsp:txBody>
      <dsp:txXfrm>
        <a:off x="5629205" y="5019540"/>
        <a:ext cx="738098" cy="738098"/>
      </dsp:txXfrm>
    </dsp:sp>
    <dsp:sp modelId="{AFE82091-0E12-4930-9987-439C56627E90}">
      <dsp:nvSpPr>
        <dsp:cNvPr id="0" name=""/>
        <dsp:cNvSpPr/>
      </dsp:nvSpPr>
      <dsp:spPr>
        <a:xfrm>
          <a:off x="3897685" y="5379611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Self Help</a:t>
          </a:r>
        </a:p>
      </dsp:txBody>
      <dsp:txXfrm>
        <a:off x="4050550" y="5532476"/>
        <a:ext cx="738098" cy="738098"/>
      </dsp:txXfrm>
    </dsp:sp>
    <dsp:sp modelId="{A26B061D-4D62-400E-B317-C16741FCF52E}">
      <dsp:nvSpPr>
        <dsp:cNvPr id="0" name=""/>
        <dsp:cNvSpPr/>
      </dsp:nvSpPr>
      <dsp:spPr>
        <a:xfrm>
          <a:off x="2319030" y="4866675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Change Thinking</a:t>
          </a:r>
        </a:p>
      </dsp:txBody>
      <dsp:txXfrm>
        <a:off x="2471895" y="5019540"/>
        <a:ext cx="738098" cy="738098"/>
      </dsp:txXfrm>
    </dsp:sp>
    <dsp:sp modelId="{B565C852-8A8A-49EF-9632-56D50C8080DD}">
      <dsp:nvSpPr>
        <dsp:cNvPr id="0" name=""/>
        <dsp:cNvSpPr/>
      </dsp:nvSpPr>
      <dsp:spPr>
        <a:xfrm>
          <a:off x="1343368" y="3523790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Reforms</a:t>
          </a:r>
        </a:p>
      </dsp:txBody>
      <dsp:txXfrm>
        <a:off x="1496233" y="3676655"/>
        <a:ext cx="738098" cy="738098"/>
      </dsp:txXfrm>
    </dsp:sp>
    <dsp:sp modelId="{D778A454-8309-4785-B124-CDB431FEE4B7}">
      <dsp:nvSpPr>
        <dsp:cNvPr id="0" name=""/>
        <dsp:cNvSpPr/>
      </dsp:nvSpPr>
      <dsp:spPr>
        <a:xfrm>
          <a:off x="1343368" y="1863894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Justice</a:t>
          </a:r>
        </a:p>
      </dsp:txBody>
      <dsp:txXfrm>
        <a:off x="1496233" y="2016759"/>
        <a:ext cx="738098" cy="738098"/>
      </dsp:txXfrm>
    </dsp:sp>
    <dsp:sp modelId="{112FF356-D975-45B1-A4DD-224AACAEC81F}">
      <dsp:nvSpPr>
        <dsp:cNvPr id="0" name=""/>
        <dsp:cNvSpPr/>
      </dsp:nvSpPr>
      <dsp:spPr>
        <a:xfrm>
          <a:off x="2319030" y="521010"/>
          <a:ext cx="1043828" cy="104382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Problem solving</a:t>
          </a:r>
        </a:p>
      </dsp:txBody>
      <dsp:txXfrm>
        <a:off x="2471895" y="673875"/>
        <a:ext cx="738098" cy="738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C576D2-20F7-42A2-9CCA-C78F39C310EF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0F52018-5FD3-441E-8BC1-B603E7C94D8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838200"/>
            <a:ext cx="7010400" cy="2895599"/>
          </a:xfrm>
        </p:spPr>
        <p:txBody>
          <a:bodyPr>
            <a:normAutofit/>
          </a:bodyPr>
          <a:lstStyle/>
          <a:p>
            <a:pPr algn="l"/>
            <a:r>
              <a:rPr lang="en-US" sz="3200" b="1" i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Objectives of Community Development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152077"/>
            <a:ext cx="6781800" cy="15240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A9749BD8-EAFF-493B-B231-BD3DC9CEA4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7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/>
              <a:t>Definition: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876800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Community development</a:t>
            </a:r>
            <a:r>
              <a:rPr lang="en-US" i="1" dirty="0"/>
              <a:t> is a process where community members come together to take collective action and generate solutions to common problems.</a:t>
            </a:r>
          </a:p>
          <a:p>
            <a:pPr marL="114300" indent="0">
              <a:buNone/>
            </a:pPr>
            <a:endParaRPr lang="en-US" i="1" dirty="0"/>
          </a:p>
          <a:p>
            <a:r>
              <a:rPr lang="en-US" dirty="0"/>
              <a:t>It leads to community wellbeing: 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Economically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Socially 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Environmentally 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Culturally</a:t>
            </a:r>
          </a:p>
        </p:txBody>
      </p:sp>
    </p:spTree>
    <p:extLst>
      <p:ext uri="{BB962C8B-B14F-4D97-AF65-F5344CB8AC3E}">
        <p14:creationId xmlns:p14="http://schemas.microsoft.com/office/powerpoint/2010/main" val="28005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dirty="0"/>
              <a:t>Objectives: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aware the people: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The main objective of community development is working to make the people aware from various problems in a community.</a:t>
            </a:r>
          </a:p>
          <a:p>
            <a:pPr marL="457200" indent="-457200">
              <a:buAutoNum type="arabicPeriod" startAt="2"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All sided development:</a:t>
            </a:r>
          </a:p>
          <a:p>
            <a:pPr marL="0" indent="0"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The development is neccesary in these places as whole in education,health,recreation and employment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motivate people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Program s are working for the motivation of community people.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Provide equality: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It gives equality to all people living in a territory.It gives equal chances and opportunities.</a:t>
            </a:r>
          </a:p>
          <a:p>
            <a:pPr marL="457200" indent="-457200">
              <a:buAutoNum type="arabicPeriod" startAt="5"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Help the people to motivate their selves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It makes them to stand on their own feet. They have to use their resources and make their lives comfortable.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31687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143000"/>
            <a:ext cx="7848600" cy="44196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 startAt="6"/>
            </a:pPr>
            <a:r>
              <a:rPr lang="en-US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 thinking: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It gives new directions to the changing life style to following the positive thinking about the people.</a:t>
            </a:r>
          </a:p>
          <a:p>
            <a:pPr marL="457200" indent="-457200">
              <a:buAutoNum type="arabicPeriod" startAt="7"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bring reforms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Such programs aim to bring social reforms in a community.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8.  Social Justice:</a:t>
            </a:r>
          </a:p>
          <a:p>
            <a:pPr marL="0" indent="0">
              <a:buNone/>
            </a:pP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                Social justice is an other objective of community development.It provides justice to all types of people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9.  Solve community problems:</a:t>
            </a:r>
          </a:p>
          <a:p>
            <a:pPr marL="0" indent="0">
              <a:buNone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Different problems faced by community people may be solved due to start of such programs in the effected areas.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 To create interest:</a:t>
            </a:r>
          </a:p>
          <a:p>
            <a:pPr marL="0" indent="0">
              <a:buNone/>
            </a:pPr>
            <a:r>
              <a:rPr lang="en-US" sz="1900" b="1" dirty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1900" dirty="0">
                <a:latin typeface="Times New Roman" pitchFamily="18" charset="0"/>
                <a:cs typeface="Times New Roman" pitchFamily="18" charset="0"/>
              </a:rPr>
              <a:t> It mobilizes the attitude of people to participate in the collective work for the community development.</a:t>
            </a:r>
          </a:p>
        </p:txBody>
      </p:sp>
    </p:spTree>
    <p:extLst>
      <p:ext uri="{BB962C8B-B14F-4D97-AF65-F5344CB8AC3E}">
        <p14:creationId xmlns:p14="http://schemas.microsoft.com/office/powerpoint/2010/main" val="472390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43861446"/>
              </p:ext>
            </p:extLst>
          </p:nvPr>
        </p:nvGraphicFramePr>
        <p:xfrm>
          <a:off x="152400" y="152400"/>
          <a:ext cx="8839200" cy="6421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8404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8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105</TotalTime>
  <Words>294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Franklin Gothic Book</vt:lpstr>
      <vt:lpstr>Perpetua</vt:lpstr>
      <vt:lpstr>Times New Roman</vt:lpstr>
      <vt:lpstr>Wingdings</vt:lpstr>
      <vt:lpstr>Wingdings 2</vt:lpstr>
      <vt:lpstr>Equity</vt:lpstr>
      <vt:lpstr>Objectives of Community Development</vt:lpstr>
      <vt:lpstr>Definition:</vt:lpstr>
      <vt:lpstr>Objectives: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 Qazi</dc:creator>
  <cp:lastModifiedBy>hina kaynat</cp:lastModifiedBy>
  <cp:revision>13</cp:revision>
  <dcterms:created xsi:type="dcterms:W3CDTF">2019-10-29T16:13:00Z</dcterms:created>
  <dcterms:modified xsi:type="dcterms:W3CDTF">2020-03-31T17:28:04Z</dcterms:modified>
</cp:coreProperties>
</file>